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5"/>
  </p:notesMasterIdLst>
  <p:handoutMasterIdLst>
    <p:handoutMasterId r:id="rId16"/>
  </p:handout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375" y="9120188"/>
            <a:ext cx="3173413" cy="484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6" tIns="0" rIns="19796" bIns="0" anchor="b"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28663"/>
            <a:ext cx="2776538" cy="2081212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3138488"/>
            <a:ext cx="5362575" cy="57404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9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27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Now that you have shown the students how to enter a new process, size measure, and plan the report project; have them enter their report process and create their report plan. Walk around the class and help any students having tool issues, one-on-one.</a:t>
            </a:r>
          </a:p>
        </p:txBody>
      </p:sp>
    </p:spTree>
    <p:extLst>
      <p:ext uri="{BB962C8B-B14F-4D97-AF65-F5344CB8AC3E}">
        <p14:creationId xmlns:p14="http://schemas.microsoft.com/office/powerpoint/2010/main" val="3676558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7425" y="720725"/>
            <a:ext cx="2801938" cy="210026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638" y="3060700"/>
            <a:ext cx="6511925" cy="58197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8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0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process example, used in this presentation, is for creating a PSP Final Report.  This is a good example of the type of process the students should use for their </a:t>
            </a:r>
            <a:r>
              <a:rPr lang="ja-JP" altLang="en-US"/>
              <a:t>“</a:t>
            </a:r>
            <a:r>
              <a:rPr lang="en-US"/>
              <a:t>Performance Analysis Report.</a:t>
            </a:r>
            <a:r>
              <a:rPr lang="ja-JP" altLang="en-US"/>
              <a:t>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49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This example uses Lines of Text.  They could consider other measures, such as number of words, pages, paragraphs, graphs, tables, etc.</a:t>
            </a:r>
          </a:p>
        </p:txBody>
      </p:sp>
    </p:spTree>
    <p:extLst>
      <p:ext uri="{BB962C8B-B14F-4D97-AF65-F5344CB8AC3E}">
        <p14:creationId xmlns:p14="http://schemas.microsoft.com/office/powerpoint/2010/main" val="3658012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sz="20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63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This is only an abbreviated example to demonstrate how to plan the report, the students should use the report requirements to come up with their actual conceptual design.</a:t>
            </a:r>
          </a:p>
        </p:txBody>
      </p:sp>
    </p:spTree>
    <p:extLst>
      <p:ext uri="{BB962C8B-B14F-4D97-AF65-F5344CB8AC3E}">
        <p14:creationId xmlns:p14="http://schemas.microsoft.com/office/powerpoint/2010/main" val="1655589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students will have to use method D for both size and time since they have no historical data for this process.</a:t>
            </a:r>
          </a:p>
        </p:txBody>
      </p:sp>
    </p:spTree>
    <p:extLst>
      <p:ext uri="{BB962C8B-B14F-4D97-AF65-F5344CB8AC3E}">
        <p14:creationId xmlns:p14="http://schemas.microsoft.com/office/powerpoint/2010/main" val="4259903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9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1355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6717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489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2779723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76603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13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066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31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57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581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87455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96832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41349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478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4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  <p:sp>
        <p:nvSpPr>
          <p:cNvPr id="11" name="Text Placeholder 7"/>
          <p:cNvSpPr txBox="1">
            <a:spLocks/>
          </p:cNvSpPr>
          <p:nvPr userDrawn="1"/>
        </p:nvSpPr>
        <p:spPr>
          <a:xfrm>
            <a:off x="401933" y="40192"/>
            <a:ext cx="6997933" cy="16300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Advanced: Tutorial: Process Definition Tool with the Student Workbook</a:t>
            </a:r>
          </a:p>
        </p:txBody>
      </p:sp>
    </p:spTree>
    <p:extLst>
      <p:ext uri="{BB962C8B-B14F-4D97-AF65-F5344CB8AC3E}">
        <p14:creationId xmlns:p14="http://schemas.microsoft.com/office/powerpoint/2010/main" val="2068754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8" r:id="rId22"/>
    <p:sldLayoutId id="2147483679" r:id="rId23"/>
    <p:sldLayoutId id="2147483674" r:id="rId24"/>
    <p:sldLayoutId id="2147483675" r:id="rId25"/>
    <p:sldLayoutId id="2147483682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atin typeface="Arial" charset="0"/>
              </a:rPr>
              <a:t>PSP </a:t>
            </a:r>
            <a:r>
              <a:rPr lang="en-US" sz="2000" dirty="0" smtClean="0">
                <a:latin typeface="Arial" charset="0"/>
              </a:rPr>
              <a:t>Advanced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Tutorial: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Process Definition Tool with the Student </a:t>
            </a:r>
            <a:r>
              <a:rPr lang="en-US" dirty="0" smtClean="0">
                <a:latin typeface="Arial" charset="0"/>
              </a:rPr>
              <a:t>Workbook</a:t>
            </a:r>
            <a:endParaRPr lang="en-US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3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Plan Summary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6" r="5295" b="32001"/>
          <a:stretch>
            <a:fillRect/>
          </a:stretch>
        </p:blipFill>
        <p:spPr bwMode="auto">
          <a:xfrm>
            <a:off x="388938" y="1123950"/>
            <a:ext cx="6121929" cy="508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49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Messages to Remember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The Access Student Workbook can be used to:</a:t>
            </a:r>
          </a:p>
          <a:p>
            <a:pPr lvl="1"/>
            <a:r>
              <a:rPr lang="en-US">
                <a:latin typeface="Arial" charset="0"/>
              </a:rPr>
              <a:t>Define a non-software process</a:t>
            </a:r>
          </a:p>
          <a:p>
            <a:pPr lvl="1"/>
            <a:r>
              <a:rPr lang="en-US">
                <a:latin typeface="Arial" charset="0"/>
              </a:rPr>
              <a:t>Define a non-software size measure</a:t>
            </a:r>
          </a:p>
          <a:p>
            <a:pPr lvl="1"/>
            <a:r>
              <a:rPr lang="en-US">
                <a:latin typeface="Arial" charset="0"/>
              </a:rPr>
              <a:t>Create a non-software project</a:t>
            </a:r>
          </a:p>
          <a:p>
            <a:pPr lvl="1"/>
            <a:r>
              <a:rPr lang="en-US">
                <a:latin typeface="Arial" charset="0"/>
              </a:rPr>
              <a:t>Plan a non-software project</a:t>
            </a:r>
          </a:p>
        </p:txBody>
      </p:sp>
      <p:pic>
        <p:nvPicPr>
          <p:cNvPr id="12292" name="Picture 3" descr="\\ns01\install\Office\ClipMedia\disk2\FILES\PFILES\MSOFFICE\MEDIA\CNTCD1\ClipArt1\j014960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505" y="170922"/>
            <a:ext cx="923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35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Plan Your Performance Analysis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n-US" dirty="0" smtClean="0">
                <a:ea typeface="+mn-ea"/>
              </a:rPr>
              <a:t>Enter the report process you created into the Access Student Workbook: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Enter your process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Define its measures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Create a new project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Create a conceptual design for the report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Estimate size and effort for the report</a:t>
            </a: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en-US" dirty="0" smtClean="0"/>
              <a:t>Review Plan Summary</a:t>
            </a:r>
          </a:p>
          <a:p>
            <a:pPr marL="457200" indent="-457200">
              <a:defRPr/>
            </a:pPr>
            <a:endParaRPr lang="en-US" dirty="0" smtClean="0">
              <a:ea typeface="+mn-ea"/>
            </a:endParaRPr>
          </a:p>
          <a:p>
            <a:pPr marL="457200" indent="-457200">
              <a:defRPr/>
            </a:pPr>
            <a:r>
              <a:rPr lang="en-US" dirty="0" smtClean="0">
                <a:ea typeface="+mn-ea"/>
              </a:rPr>
              <a:t>If you have any questions or issues, ask your instructor for assistance.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8159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8026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</a:rPr>
              <a:t>Lecture 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Understand how to define a new process in the Access Student Workbook</a:t>
            </a:r>
          </a:p>
        </p:txBody>
      </p:sp>
    </p:spTree>
    <p:extLst>
      <p:ext uri="{BB962C8B-B14F-4D97-AF65-F5344CB8AC3E}">
        <p14:creationId xmlns:p14="http://schemas.microsoft.com/office/powerpoint/2010/main" val="2252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</a:rPr>
              <a:t>Basic Steps for Defining a Report Process Tutorial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Open computers and: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Make a backup of your Access Student Workbook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Open the Student Workbook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Define a process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Define a size measure for the process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Create a new project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Open the Size Estimating Template in the new project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Do a conceptual design for the new project 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Enter the objects of the conceptual design in the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Size </a:t>
            </a:r>
            <a:r>
              <a:rPr lang="en-US" dirty="0">
                <a:latin typeface="Arial" charset="0"/>
              </a:rPr>
              <a:t>Estimating template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Estimate size (PROBE method D)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Estimate effort (PROBE method D)</a:t>
            </a:r>
          </a:p>
        </p:txBody>
      </p:sp>
    </p:spTree>
    <p:extLst>
      <p:ext uri="{BB962C8B-B14F-4D97-AF65-F5344CB8AC3E}">
        <p14:creationId xmlns:p14="http://schemas.microsoft.com/office/powerpoint/2010/main" val="120523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Define the Process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5" t="17024" r="28285" b="38802"/>
          <a:stretch>
            <a:fillRect/>
          </a:stretch>
        </p:blipFill>
        <p:spPr bwMode="auto">
          <a:xfrm>
            <a:off x="388938" y="1123950"/>
            <a:ext cx="620077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6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Define a Size Measure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0" b="28116"/>
          <a:stretch>
            <a:fillRect/>
          </a:stretch>
        </p:blipFill>
        <p:spPr bwMode="auto">
          <a:xfrm>
            <a:off x="388938" y="1123950"/>
            <a:ext cx="782002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40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Create the Report Project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4"/>
          <a:stretch>
            <a:fillRect/>
          </a:stretch>
        </p:blipFill>
        <p:spPr bwMode="auto">
          <a:xfrm>
            <a:off x="330200" y="1122363"/>
            <a:ext cx="40798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22" b="-1195"/>
          <a:stretch>
            <a:fillRect/>
          </a:stretch>
        </p:blipFill>
        <p:spPr bwMode="auto">
          <a:xfrm>
            <a:off x="2562225" y="2633663"/>
            <a:ext cx="4043363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43"/>
          <a:stretch>
            <a:fillRect/>
          </a:stretch>
        </p:blipFill>
        <p:spPr bwMode="auto">
          <a:xfrm>
            <a:off x="4732337" y="4421188"/>
            <a:ext cx="3979863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19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Enter the Conceptual Design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t="11011" r="6549" b="38988"/>
          <a:stretch>
            <a:fillRect/>
          </a:stretch>
        </p:blipFill>
        <p:spPr bwMode="auto">
          <a:xfrm>
            <a:off x="388938" y="1123949"/>
            <a:ext cx="7256462" cy="482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68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Estimate Size and Effort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t="10715" r="6549" b="48065"/>
          <a:stretch>
            <a:fillRect/>
          </a:stretch>
        </p:blipFill>
        <p:spPr bwMode="auto">
          <a:xfrm>
            <a:off x="388938" y="1123950"/>
            <a:ext cx="8323262" cy="457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4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90</TotalTime>
  <Words>359</Words>
  <Application>Microsoft Office PowerPoint</Application>
  <PresentationFormat>On-screen Show (4:3)</PresentationFormat>
  <Paragraphs>43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MS PGothic</vt:lpstr>
      <vt:lpstr>Arial</vt:lpstr>
      <vt:lpstr>Calibri</vt:lpstr>
      <vt:lpstr>Times New Roman</vt:lpstr>
      <vt:lpstr>PSP Template</vt:lpstr>
      <vt:lpstr>PSP Advanced Tutorial:  Process Definition Tool with the Student Workbook</vt:lpstr>
      <vt:lpstr>PowerPoint Presentation</vt:lpstr>
      <vt:lpstr>Lecture Topics</vt:lpstr>
      <vt:lpstr>Basic Steps for Defining a Report Process Tutorial</vt:lpstr>
      <vt:lpstr>Define the Process</vt:lpstr>
      <vt:lpstr>Define a Size Measure</vt:lpstr>
      <vt:lpstr>Create the Report Project</vt:lpstr>
      <vt:lpstr>Enter the Conceptual Design</vt:lpstr>
      <vt:lpstr>Estimate Size and Effort</vt:lpstr>
      <vt:lpstr>Plan Summary</vt:lpstr>
      <vt:lpstr>Messages to Remember</vt:lpstr>
      <vt:lpstr>Plan Your Performance Analysis Report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21</cp:revision>
  <cp:lastPrinted>2015-11-05T19:18:24Z</cp:lastPrinted>
  <dcterms:created xsi:type="dcterms:W3CDTF">2016-03-14T18:33:10Z</dcterms:created>
  <dcterms:modified xsi:type="dcterms:W3CDTF">2018-09-06T00:14:41Z</dcterms:modified>
</cp:coreProperties>
</file>